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C5EFC0-01AB-9BC9-16CC-260113B30B9F}" v="2" dt="2025-01-29T09:25:29.1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5E61E-B3DA-674D-718D-22BC90E02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E91B52-1CDC-1AC4-7F65-E896277E6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530AA-1005-4B62-9F5D-D54D75F4905D}" type="datetimeFigureOut">
              <a:rPr lang="en-IN" smtClean="0"/>
              <a:t>08-03-2025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13F53-8B75-F661-CB24-B44A777F2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42938-19EB-E92B-04FC-D8ECB2DCB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284C-4531-474B-BAF7-AE77FD6AF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3950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7AA113-BE67-A2CC-FFF7-DABC5016D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2F5EC-0EB7-FDF2-62B6-3EBF7F193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4461D-C870-3049-3F65-F3FC5DB3EC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530AA-1005-4B62-9F5D-D54D75F4905D}" type="datetimeFigureOut">
              <a:rPr lang="en-IN" smtClean="0"/>
              <a:t>08-03-2025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265F8-C14D-01DD-6FB2-CCBDB45995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3AEA4-41AD-049A-AA2F-47584F1C1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9284C-4531-474B-BAF7-AE77FD6AF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4872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A5D45F5-2685-7D7E-CC0B-21B14C813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z="10000"/>
              <a:t>Basic Java</a:t>
            </a:r>
            <a:endParaRPr lang="en-US" sz="10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229D3A-ABF2-FBB5-602C-8E426626E4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90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92F3545-0783-8CC8-88BA-31F8D8C2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an Object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13A33-E4E3-D9DC-EC48-A152422B1C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490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A81CF3-B1C0-AD23-C19B-FD9DA562B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Structure of Java Application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9835C6-203B-AC70-04DE-436D0EFF75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574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B114BDC-53B4-BEFA-8611-5E1683629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Structure of Java Application (Continued)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B6A89C-A844-E7A8-3D61-E6C531BF79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562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5A650C-AEB1-9CB6-24D8-D21F42FD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Structure of Java Application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219DB6-1E83-AA9D-F6D2-E12443D7CB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261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70C8E4B-D994-28D2-0EE9-137E62754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Structure of Java Application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FD831-5DDE-3F3F-1BB6-F8B626117F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868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988A5FE-8F6D-816A-0426-CBAF9E259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Structure of Java Application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C3CAD8-BF9E-90E6-93C0-DB7CBA77F2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927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19BC94E-3E23-FCD5-7155-A55CA0047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Structure of Java Application (Continued)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9AA05A-D133-94C5-34AB-87B6E10854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0478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0CA279D-240A-EAA1-4861-7064F1622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Structure of Java Application (Continued)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A87533-7B91-A69E-D131-84AE8BCAFE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533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3D3AE23-1095-9473-D88C-6B736C8FB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Structure of Java Application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D51B73-7382-9D1D-B706-C89139EA9A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40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58A9B5B-5AF6-AE28-E310-E2E8EDB31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Structure of Java Application (Continued)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91FF6-CF56-4CA4-6C32-CBCDBB593D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695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8E9B5A1-91FB-C00B-7DF9-75117D90A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Structure of Java Application (Continued)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6E505A-ED9F-8768-A437-7FBDD67580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67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F091376-3391-C73A-6D8D-FCF1EA81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5A4B44-E0F7-57AF-136A-690C9277FA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6581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D0348DE-9CD9-DFA1-6812-3AC95B56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Structure of Java Application (Continued)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0A35B-5707-10FF-B0AD-1BFDB4B6E3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358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E80719D-DA34-F4EA-D734-B4FCF1F87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C54C0-DD23-94B3-18AC-4CA0A264E4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853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0C52514-9D18-E725-8291-7F087E9F8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5898C-3D2E-78BC-3829-B4D31386B6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385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A3981AD-B649-93E7-C9F6-1ACB46F75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06B90-8C6F-4FC7-891B-D60A8621B8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787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9AB519F-F004-8607-5BAB-6B04B4A5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CA17AF-CD68-5C43-A2A3-A4A2734DD0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305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EC65C09-411D-76EB-1CA2-01C2601E5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09B29D-36E5-F976-A52F-AC4AC4CCA5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2168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7FDD2EC-B274-D1F1-6401-23017BC0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BC1C9-9140-4009-6519-861D397A1C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889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B9C014D-D54F-31F4-1CCA-9F721F7B9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FBE5B-7BE1-C076-13AF-2BB19D7867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966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EC77188-DAB8-660D-2F40-DF2AA780D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5D34BE-8D51-3089-F3CB-F29E2093E7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5184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8C9C79C-5FA8-A126-C2CD-35606F0C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941683-9F5A-5FC3-91BA-7554F78575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88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98D577-1AA3-3E18-2232-E2DDC23E5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/>
              <a:t>What is an Object Oriented Program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6219A1-5084-912F-BC4F-70BCCCB938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9146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263743C-984B-B97D-9333-535339E9A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88C5E-80ED-7383-3D04-F7A5C0F4DF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7685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35A2E8-F681-0C0A-37E9-A3AF52F53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6EB92C-199B-10DC-2451-64F995F8EB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2833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4D45408-E20E-D63D-609F-86B0B4EC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D745C9-656F-7506-944A-85EECC4D10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24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729B10E-6C03-538D-663A-93152442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E0752-D2D9-BCC4-BEE9-F4659622C4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046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BF4786D-7603-25CD-FC5C-E5915E58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8D4F6B-62FA-361A-27BE-BD830C936C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905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1B50BEE-7528-5FD4-8905-62374A6A1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3AA9C-28DE-2FDD-FE54-B57B551C3F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5891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43A1D3-B2D0-2377-599E-0BBA7929F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2CCCE-E06D-62CE-74F4-A0C2746BDA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461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E67FF4E-D256-B8DE-BDCF-1E5C1321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3E9950-0910-B59F-F4BD-82C4DA074F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9726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9B829ED-E477-5914-A898-2A0F3912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Test Your Understanding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3D4F7-04A9-7296-85B3-740BED2412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7128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2653EDB-FD32-D71D-42A0-7792D2410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Test Your Understanding (Contd.)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E28CB-AF7E-0105-8402-F920B79FEB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73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EE8C103-5C02-6C42-2C3B-6CD9730B1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a Class?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D753A-183A-9702-D2F4-91462A9AC7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78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38D9FE0-BD2A-7F78-C485-447E9F5D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Exercise No. 1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9D5CFA-6A34-CA03-329A-3C1B676171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78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BBE3BA8-73FD-0B4F-38D6-AA947C7A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Exercise No.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831BF7-D78A-20CD-1FC7-1621790237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5610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941C7CE-4E40-F0A1-A051-D019E882C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Exercise No. 3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6BFE71-F90C-E485-4CF8-74D87E05FE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8795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FAF5FF6-5466-5101-8535-EA09C4240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References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4B5E62-FEA5-D7AE-9B9A-C7BE40F6B9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450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BF6043-4B57-1796-BBAC-847B7DBAB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819C71-D4B0-B2E4-6F40-98A12A7906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56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324947E-1A16-B25D-E1D5-5B870D7C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DB2F25-C586-0F57-BA1F-377EFA34BB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51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4B43D78-4D19-C769-65DF-F32787372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547AB9-61E8-7438-F3C3-72AF8BB8B8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3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E49A28D-3D00-C35A-F775-529FA975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6E638C-418F-CD44-3F47-C64CBC930F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76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FEA79AB-8775-C40E-5C5C-1A9FD6A3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Question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F1A10C-C93F-4E31-EF0A-476F3F5E88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33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1E8CE00-E88D-F369-9718-324E1762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Answer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E00000-AC49-3A15-2EEF-F094C89C50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33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A28AD3-9479-3FC5-841C-B94A1154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Advantages of OOP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98F6B1-5A36-539E-ECFD-47747C1AC2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83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4090A42-E9C3-2019-3363-640200A94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Topics To Be Covered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EDDB7-C31D-53BE-E872-6B803C050E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54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E8C73D7-BBC1-07F0-DF7A-2928938E2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Features of 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E5A422-ECA0-874F-E3CA-D881EB2872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63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E25E5AA-19D3-593D-C1FE-3B67E09AC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Encapsulation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E1A536-CC79-3039-1409-0C7EA1D48A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30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2C42D12-5218-1301-0D1F-43C848EF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Abstraction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2ABC86-B127-5A6E-2075-6F29D96E09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32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BD022CC-F09D-F717-ABBF-906228EBE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Inheritance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31C60F-1128-0312-407E-9571C8D793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05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D6A0DF3-87F0-C4BA-0584-7866BF5E2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Inheritance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11511A-5A25-9032-4B43-DD1370D131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27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89CADC1-B36D-5306-5EAA-13A21278F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F4422-487E-9BF7-3A28-286ABCEF3E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59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35A337D-5474-6757-498B-53E04F420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Types of Inheritance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AFEED6-5685-1A5A-5AFC-4234B467E8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99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9E3F525-DCB5-8DED-2341-70125418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Types of Inheritance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4F10FD-67CA-9DD8-4224-7F2994C276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70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57E8355-F5BD-64B7-1C44-1EA36016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Types of Inheritance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213ADB-846C-90C8-0145-057D60B112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09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50EA50E-34ED-A435-E124-AEAA0A55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Polymorphism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03D5F6-A908-72A1-61CC-F23E9F46BA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11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6E3EFFB-AF17-6014-99A3-26F772F24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0000"/>
              <a:t>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BCD618-C7C5-E8A2-9F39-EBB67AC4C3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09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0E40F74-E6E6-8033-4E01-79C8440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Data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293827-F427-666C-6FDE-C4FA9C3AB0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33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D5A78A2-0735-7B9C-024B-36CBD6EF5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>
                <a:solidFill>
                  <a:schemeClr val="bg1"/>
                </a:solidFill>
              </a:rPr>
              <a:t>Summary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B76E5B-5F99-6277-BE9E-0ECDDB7E95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23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9BB6F29-69C5-B021-3657-31DBC51B9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>
                <a:solidFill>
                  <a:schemeClr val="bg1"/>
                </a:solidFill>
              </a:rPr>
              <a:t>Summary (Continued)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D7B238-53DA-6AD9-A476-C762921B0E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02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BB37D8E-B803-4473-D24F-A3B68B34B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>
                <a:solidFill>
                  <a:schemeClr val="bg1"/>
                </a:solidFill>
              </a:rPr>
              <a:t>Summary (Continued)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D952E-3E4D-7774-1F62-BFA33A63A6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96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7947F00-132A-B213-0860-94766ADA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Test Your Understanding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58CF62-BD00-FB84-E4B3-03946AD33D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6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EDA3723-7D56-D8C4-5E01-24FD3E410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Test Your Understanding (Contd.)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17F28-506A-6E62-8BD1-3E96C38B36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51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22812F0-C768-8B41-32A2-83DE4B6A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Test Your Understanding (Contd.)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DB386-4867-1901-7947-9453A2F100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71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D49872-630F-EB87-4658-AD59F76A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Test Your Understanding (Contd.)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0AEB1C-5E70-4C84-13D3-45A01C0816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4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D1DDD6B-4BCF-150F-7E52-46CE6683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Test Your Understanding (Contd.)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A8CEB-6F92-B6EF-7A93-6C658AC3FC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68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92E382-DF31-1BD0-E304-721619BD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8500"/>
              <a:t>Java Language Basics</a:t>
            </a:r>
            <a:endParaRPr lang="en-US" sz="8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CE3B5-D914-2217-B795-0C8B9F5D25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59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CB4E552-A91E-0F67-FB67-8BF36B65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Objectives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96C3EB-9E6D-B6CF-EFAC-0E4D1B0A60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637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559DC5A-68C9-02E2-CC5D-1F927CAA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Topics To Be Covered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58BDF-F104-C6D5-FEE5-C4F799C627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89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B86AD9C-3A51-CE5E-2839-C76C87528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Topics To Be Covered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1029F-9DE7-33CC-2132-D294A26AD4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76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75495B0-ACB7-013B-2781-D06004133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Java Programming Language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CAAE7-E2E5-E147-D4D9-5F8F0C06FE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00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54FB2DB-450E-D1CC-865E-081A6744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Java Programming Language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69870-F9F2-7FE0-3053-527C9E6E75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13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8D79753-22C5-C122-0C41-DCC9D38B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Java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6203E2-176D-DF6F-6E5A-B6723CDEC5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82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7FDC292-71C1-5353-9CE6-6287179C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Java Architecture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1B033-7658-60A6-F394-1D6E16C29C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88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D4535BA-E9FF-EF42-8463-BC75EAC6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Just In Time (JIT)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8A2FA8-102F-4124-CFC3-E9B08501E2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55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57180BA-8420-5CDF-FE0D-7C909FC2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JVM (Java Virtual Machine)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AF631-4508-4F8F-0BD3-F458A85FF0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23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CEAF5D3-8444-804E-C2E7-B62462ADB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Data 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F6B9E-5C5A-3734-9350-DE72A45332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31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E3D89CF-E39D-C994-1ADD-A9F5FB1B2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Data Type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7B0D5-4DD5-E93F-1382-BBA1B7D39D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67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9243004-2284-FB6A-6C26-7CD32D75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About Procedural Programming Language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9CA2FF-6F20-7C17-002D-F0DF6A0B34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97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164AC00-E8B0-B667-6D7E-EB4ED4680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Data Type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DCDC3C-250F-8188-A53B-AC286A9193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109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97E6923-CE72-402D-7812-FBFC32BE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247B4C-D3EC-F8D3-7437-1903421000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197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1B53234-008C-52C9-6066-FFD400E68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AF4A4-2BD6-22F4-560B-694824ACE1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72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9BB6DB9-284D-0129-CBA4-1A8B8FD74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DF7A7D-4144-F6E9-4FA9-CF6D79C9B8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829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DA0782E-02D6-A816-461D-5AB650FF6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6C995-14B8-A6FE-574A-0D628789E1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57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682CB0C-573D-9DD3-1A89-A08CA25E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B3FEA-C6B1-6F0B-3E6D-1647EC5B44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612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B46B37D-B104-2786-0BD7-9A4FF20CC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6644A2-2BA6-93FB-7EE8-0B5058BF4B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356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DE818D7-B72A-35CF-0FF3-6460DFDA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035084-E265-17DC-B59F-FFC989AB28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729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B150B5E-1C29-6608-72DB-3899E5499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H" sz="2700"/>
              <a:t>Variable Declaration</a:t>
            </a:r>
            <a:endParaRPr lang="en-GB" sz="27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5C889D-447E-1AFC-9E36-8B346D8A77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184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518D34D-C77C-2FDE-D258-5B3170A7A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H" sz="2700"/>
              <a:t>Variable Assignments</a:t>
            </a:r>
            <a:endParaRPr lang="en-GB" sz="27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909CAE-4B4D-06B8-F037-0938F7E8B6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87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19FA073-4352-5B75-8299-657FE6BD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Working of Procedural Programming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D25DF2-D1D9-EF7B-CA8B-0864A38C78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341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5B2DAC8-BA8A-8EF5-2246-FB038487D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7200"/>
              <a:t>Operators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1715B-0649-8206-6FAF-F0F6D7427E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084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8FC142-A322-8D98-58EF-8C8698B4C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>
                <a:solidFill>
                  <a:schemeClr val="bg1"/>
                </a:solidFill>
              </a:rPr>
              <a:t>Types of Operators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BCAF7-0860-5B64-61A9-C0899AAA9F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486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AA61155-C9FA-B93E-BFDD-BEEC4A159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>
                <a:solidFill>
                  <a:schemeClr val="bg1"/>
                </a:solidFill>
              </a:rPr>
              <a:t>Arithmetic Operators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FC3365-4437-F42E-DD7A-E68BC04CDA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078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B21A6DE-93A0-31EB-8EC6-3823F240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>
                <a:solidFill>
                  <a:schemeClr val="bg1"/>
                </a:solidFill>
              </a:rPr>
              <a:t>Arithmetic Operators (Continued)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41AA48-3D55-FEA9-8582-817A27DBE1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902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160B870-0E14-A1A0-477B-5BAF7CFCB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>
                <a:solidFill>
                  <a:schemeClr val="bg1"/>
                </a:solidFill>
              </a:rPr>
              <a:t>Arithmetic Operators (Continued)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A54AD-899D-A121-461D-D7133AA91F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859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9E9ED02-4751-8862-72CF-E20024DA3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>
                <a:solidFill>
                  <a:schemeClr val="bg1"/>
                </a:solidFill>
              </a:rPr>
              <a:t>Arithmetic Operators (Continued)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4D1198-2EDE-2A7C-C570-AA9DE7AF5F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596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A5B7F59-D271-4D0D-5998-2BEE31F6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>
                <a:solidFill>
                  <a:schemeClr val="bg1"/>
                </a:solidFill>
              </a:rPr>
              <a:t>Comparison</a:t>
            </a:r>
            <a:r>
              <a:rPr lang="fr-CH">
                <a:solidFill>
                  <a:schemeClr val="bg1"/>
                </a:solidFill>
              </a:rPr>
              <a:t> Operators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85A27D-216F-B8FA-F707-215C7F10A9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102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A772400-4CDB-D298-7773-FE7877B2C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>
                <a:solidFill>
                  <a:schemeClr val="bg1"/>
                </a:solidFill>
              </a:rPr>
              <a:t>Boolean Operators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DC6398-106D-916C-5A1A-C32C2D37D9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280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77FE4B7-0CE5-F904-5532-F93E9CE60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>
                <a:solidFill>
                  <a:schemeClr val="bg1"/>
                </a:solidFill>
              </a:rPr>
              <a:t>Boolean Operators (Continued)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9F2505-8561-C106-EE04-2808C44A42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144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2C1C951-E1A3-7835-9CA9-DD09C1793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>
                <a:solidFill>
                  <a:schemeClr val="bg1"/>
                </a:solidFill>
              </a:rPr>
              <a:t>Unary Operators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D786BC-422B-56A5-A030-4E3AF71040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0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7AA2517-3D1A-A91E-F94E-1347922FC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Disadvantage of Procedural Programming Language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227646-D801-B647-370B-9506D12070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49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FDF7989-A443-E023-EF8D-BF8E5C90A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/>
            </a:br>
            <a:endParaRPr lang="en-US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120068-99AB-FB8E-B5C5-3895E94EFC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937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664F103-2E85-BB43-4335-0807248CC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>
                <a:solidFill>
                  <a:schemeClr val="bg1"/>
                </a:solidFill>
              </a:rPr>
              <a:t>Class &amp; Object Operators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9C1422-D585-A81E-EF34-EA41707472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842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025F587-04B3-D6C1-E5F0-E18BBCCED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z="3200">
                <a:solidFill>
                  <a:schemeClr val="bg1"/>
                </a:solidFill>
              </a:rPr>
              <a:t>Class &amp; Object Operators (Continued)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E6ADC4-D88D-9698-E93C-7CFF440353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486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4138D5C-B644-2AA9-7F8C-6A21B90F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5A8191-EEF9-2C47-AA24-DB5CBAF49B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013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905B6E-0DAB-5556-92F8-1916D45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2700">
                <a:ea typeface="Gulim" pitchFamily="34" charset="-127"/>
              </a:rPr>
              <a:t>Java Statement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DAF02-7EE9-C095-03AE-E13B7FFF02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426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2E38311-9FE2-1A9D-F40A-0E2D240CF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Gulim" pitchFamily="34" charset="-127"/>
              </a:rPr>
              <a:t>Assignment Statement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77044-3A3D-C0E6-B8DE-20155B1DB0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295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B708ACB-53CB-6AEE-1B21-D6AC00F2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Gulim" pitchFamily="34" charset="-127"/>
              </a:rPr>
              <a:t>Compound Statement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6C699E-8808-162B-4032-488A9ED1A6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767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26F2E24-28FE-46E9-7868-A8DEAC96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Gulim" pitchFamily="34" charset="-127"/>
              </a:rPr>
              <a:t>Control Statement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D72C9E-B753-F1F5-AA52-F3FD03222E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44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32F8493-B7A0-B941-0178-022A002B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Gulim" pitchFamily="34" charset="-127"/>
              </a:rPr>
              <a:t>Conditional Statement - if Statement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6FF5FE-BDD1-BF44-AA7F-BDC40A1B57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495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6D761F6-2200-68E8-6472-68C2D1921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Gulim" pitchFamily="34" charset="-127"/>
              </a:rPr>
              <a:t>Conditional Statement - if Statement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3591C1-D2F8-C873-1637-47348A0861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77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4A4DD01-048F-C6CB-9FE4-804C3914C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About Object Oriented Programming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3EAD3A-2B18-DD0C-0A28-4BB0768FFC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478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0287D8A-A80E-0EA3-7C9C-36BFEDA5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Gulim" pitchFamily="34" charset="-127"/>
              </a:rPr>
              <a:t>Conditional Statement - switch Statement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95ECC-B017-9AEA-338C-AC8286A2A2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003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F1A7DCA-8FC4-21AD-990C-572B95A1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Gulim" pitchFamily="34" charset="-127"/>
              </a:rPr>
              <a:t>Repeat Statement - for Statement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65A307-02A5-9338-36E7-62D2279606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909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32D8FFD-2AA9-CB3E-EC09-C5CB70A20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Gulim" pitchFamily="34" charset="-127"/>
              </a:rPr>
              <a:t>Repeat Statement - for Statement 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F8EB6-A255-606A-C39C-7DE55B772E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235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94AE56-020C-5C51-8788-8E0102A1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Gulim" pitchFamily="34" charset="-127"/>
              </a:rPr>
              <a:t>Repeat Statement - for Statement 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50AECF-4CA7-87B1-83B9-C58EFE63E3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386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8CD02EC-CCBD-54CF-C5E3-17A36F093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Gulim" pitchFamily="34" charset="-127"/>
              </a:rPr>
              <a:t>Repeat Statement - while Statement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D61FD0-42A9-0083-93CC-347CB29074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24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B807F4D-E236-A5DD-353A-3F0D0B037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Gulim" pitchFamily="34" charset="-127"/>
              </a:rPr>
              <a:t>Repeat Statement - while Statement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A3DF4F-8D1B-2239-AE53-A7E5D426D7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57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1C49B59-BA20-3949-834A-64A61D60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Gulim" pitchFamily="34" charset="-127"/>
              </a:rPr>
              <a:t>Repeat Statement – do - while Statement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402C03-C52D-64D9-9FD5-429ABE37A4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303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DE05022-9FF1-4E8F-252F-1915F15E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Gulim" pitchFamily="34" charset="-127"/>
              </a:rPr>
              <a:t>Branch Statement - break Statement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F8B6A0-67F9-3A63-4754-E9ADF88289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025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B2B5AFA-0AB4-1ECD-27F8-D2F55C8A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Gulim" pitchFamily="34" charset="-127"/>
              </a:rPr>
              <a:t>Branch Statement - break Statement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693A93-574B-5270-3ADC-CF87B0C510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239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3E273B6-F5B8-AE17-081E-88469419A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Gulim" pitchFamily="34" charset="-127"/>
              </a:rPr>
              <a:t>Branch Statement – continue  Statement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33F072-1F86-0986-C5FE-E03DFF7B67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5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C10D163-2501-491F-6A03-106B73D47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an Object?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F57069-06CA-FF9C-D776-F9AA9D7608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052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45003A-AD25-AEF3-9E03-480BCD3A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Gulim" pitchFamily="34" charset="-127"/>
              </a:rPr>
              <a:t>Branch Statement – continue  Statement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786DC-0399-3E25-B490-E6326D5D80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019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D1B8E9E-167E-160C-2218-3AA980EF5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Gulim" pitchFamily="34" charset="-127"/>
              </a:rPr>
              <a:t>Branch Statement – continue  Statement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CB13D7-38B7-9646-F980-9BAB85812F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10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89735B4-8D4B-3190-3E25-908FC5F31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Gulim" pitchFamily="34" charset="-127"/>
              </a:rPr>
              <a:t>Branch Statement – return  Statement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6476D-B081-9547-A142-094122F7A6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958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801A095-ABDA-E81A-7D6B-90E0D89D0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solidFill>
                  <a:schemeClr val="bg1"/>
                </a:solidFill>
                <a:ea typeface="Gulim" pitchFamily="34" charset="-127"/>
              </a:rPr>
              <a:t>Arrays</a:t>
            </a:r>
            <a:endParaRPr lang="en-US" altLang="ko-KR" dirty="0">
              <a:solidFill>
                <a:schemeClr val="bg1"/>
              </a:solidFill>
              <a:ea typeface="Gulim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202DC4-4410-1389-7448-A4BE71CFD2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510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CD23775-4C1B-7249-E08B-A3EFB91F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Arrays (contd.)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A96AC4-B053-C4F2-2009-EC7FF6F504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85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50D969B-82AB-F3C4-8D0B-9892E8B7B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Arrays (contd.)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77D2C-AC75-9724-D8DA-8398E169EE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795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A5F6A9-0B85-7A97-B592-843CA355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Arrays (contd.)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BD8561-9DDE-D064-9CF0-2F1081299B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230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FA7B606-D072-1CBA-8821-AB824BD1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Arrays (contd.)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B8868-CC68-4DEC-6DE3-57CD6F0745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828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AE5D52E-8CDF-C790-2E14-0EAF3E0C9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Arrays (contd.)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679BAF-D680-ADB1-74A1-967696767E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89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0A494CF-8F24-7247-19CA-A37C8BAB8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Choose The Correct Array Declaration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9E0D1D-FBE1-562A-8137-E813A68763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72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445</Words>
  <Application>Microsoft Office PowerPoint</Application>
  <PresentationFormat>On-screen Show (4:3)</PresentationFormat>
  <Paragraphs>107</Paragraphs>
  <Slides>134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35" baseType="lpstr">
      <vt:lpstr>Office Theme</vt:lpstr>
      <vt:lpstr>Basic Java</vt:lpstr>
      <vt:lpstr>Topics To Be Covered</vt:lpstr>
      <vt:lpstr>OOPS</vt:lpstr>
      <vt:lpstr>Objectives</vt:lpstr>
      <vt:lpstr>About Procedural Programming Language</vt:lpstr>
      <vt:lpstr>Working of Procedural Programming</vt:lpstr>
      <vt:lpstr>Disadvantage of Procedural Programming Language</vt:lpstr>
      <vt:lpstr>About Object Oriented Programming</vt:lpstr>
      <vt:lpstr>What is an Object?</vt:lpstr>
      <vt:lpstr>What is an Object (Continued)</vt:lpstr>
      <vt:lpstr>Example</vt:lpstr>
      <vt:lpstr>What is an Object Oriented Program</vt:lpstr>
      <vt:lpstr>What is a Class?</vt:lpstr>
      <vt:lpstr>Example</vt:lpstr>
      <vt:lpstr>Methods</vt:lpstr>
      <vt:lpstr>Example</vt:lpstr>
      <vt:lpstr>Question</vt:lpstr>
      <vt:lpstr>Answer</vt:lpstr>
      <vt:lpstr>Advantages of OOP</vt:lpstr>
      <vt:lpstr>Features of OOPS</vt:lpstr>
      <vt:lpstr>Encapsulation</vt:lpstr>
      <vt:lpstr>Abstraction</vt:lpstr>
      <vt:lpstr>Inheritance</vt:lpstr>
      <vt:lpstr>Inheritance (Continued)</vt:lpstr>
      <vt:lpstr>PowerPoint Presentation</vt:lpstr>
      <vt:lpstr>Types of Inheritance</vt:lpstr>
      <vt:lpstr>Types of Inheritance (Continued)</vt:lpstr>
      <vt:lpstr>Types of Inheritance (Continued)</vt:lpstr>
      <vt:lpstr>Polymorphism</vt:lpstr>
      <vt:lpstr>Data Modeling</vt:lpstr>
      <vt:lpstr>Summary</vt:lpstr>
      <vt:lpstr>Summary (Continued)</vt:lpstr>
      <vt:lpstr>Summary (Continued)</vt:lpstr>
      <vt:lpstr>Test Your Understanding</vt:lpstr>
      <vt:lpstr>Test Your Understanding (Contd.)</vt:lpstr>
      <vt:lpstr>Test Your Understanding (Contd.)</vt:lpstr>
      <vt:lpstr>Test Your Understanding (Contd.)</vt:lpstr>
      <vt:lpstr>Test Your Understanding (Contd.)</vt:lpstr>
      <vt:lpstr>Java Language Basics</vt:lpstr>
      <vt:lpstr>Topics To Be Covered</vt:lpstr>
      <vt:lpstr>Topics To Be Covered</vt:lpstr>
      <vt:lpstr>Java Programming Language</vt:lpstr>
      <vt:lpstr>Java Programming Language (Continued)</vt:lpstr>
      <vt:lpstr>Java Architecture</vt:lpstr>
      <vt:lpstr>Java Architecture (Continued)</vt:lpstr>
      <vt:lpstr>Just In Time (JIT)</vt:lpstr>
      <vt:lpstr>JVM (Java Virtual Machine)</vt:lpstr>
      <vt:lpstr>Data Type</vt:lpstr>
      <vt:lpstr>Data Type (Continued)</vt:lpstr>
      <vt:lpstr>Data Type (Continued)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Variable Declaration</vt:lpstr>
      <vt:lpstr>Variable Assignments</vt:lpstr>
      <vt:lpstr>Operators</vt:lpstr>
      <vt:lpstr>Types of Operators</vt:lpstr>
      <vt:lpstr>Arithmetic Operators</vt:lpstr>
      <vt:lpstr>Arithmetic Operators (Continued)</vt:lpstr>
      <vt:lpstr>Arithmetic Operators (Continued)</vt:lpstr>
      <vt:lpstr>Arithmetic Operators (Continued)</vt:lpstr>
      <vt:lpstr>Comparison Operators</vt:lpstr>
      <vt:lpstr>Boolean Operators</vt:lpstr>
      <vt:lpstr>Boolean Operators (Continued)</vt:lpstr>
      <vt:lpstr>Unary Operators</vt:lpstr>
      <vt:lpstr> </vt:lpstr>
      <vt:lpstr>Class &amp; Object Operators</vt:lpstr>
      <vt:lpstr>Class &amp; Object Operators (Continued)</vt:lpstr>
      <vt:lpstr>PowerPoint Presentation</vt:lpstr>
      <vt:lpstr>Java Statement</vt:lpstr>
      <vt:lpstr>Assignment Statement</vt:lpstr>
      <vt:lpstr>Compound Statement</vt:lpstr>
      <vt:lpstr>Control Statement</vt:lpstr>
      <vt:lpstr>Conditional Statement - if Statement</vt:lpstr>
      <vt:lpstr>Conditional Statement - if Statement (Continued)</vt:lpstr>
      <vt:lpstr>Conditional Statement - switch Statement</vt:lpstr>
      <vt:lpstr>Repeat Statement - for Statement </vt:lpstr>
      <vt:lpstr>Repeat Statement - for Statement  (Continued)</vt:lpstr>
      <vt:lpstr>Repeat Statement - for Statement  (Continued)</vt:lpstr>
      <vt:lpstr>Repeat Statement - while Statement</vt:lpstr>
      <vt:lpstr>Repeat Statement - while Statement (Continued)</vt:lpstr>
      <vt:lpstr>Repeat Statement – do - while Statement</vt:lpstr>
      <vt:lpstr>Branch Statement - break Statement</vt:lpstr>
      <vt:lpstr>Branch Statement - break Statement</vt:lpstr>
      <vt:lpstr>Branch Statement – continue  Statement</vt:lpstr>
      <vt:lpstr>Branch Statement – continue  Statement (Continued)</vt:lpstr>
      <vt:lpstr>Branch Statement – continue  Statement (Continued)</vt:lpstr>
      <vt:lpstr>Branch Statement – return  Statement</vt:lpstr>
      <vt:lpstr>Arrays</vt:lpstr>
      <vt:lpstr>Arrays (contd.)</vt:lpstr>
      <vt:lpstr>Arrays (contd.)</vt:lpstr>
      <vt:lpstr>Arrays (contd.)</vt:lpstr>
      <vt:lpstr>Arrays (contd.)</vt:lpstr>
      <vt:lpstr>Arrays (contd.)</vt:lpstr>
      <vt:lpstr>Choose The Correct Array Declaration</vt:lpstr>
      <vt:lpstr>Structure of Java Application</vt:lpstr>
      <vt:lpstr>Structure of Java Application (Continued)</vt:lpstr>
      <vt:lpstr>Structure of Java Application (Continued)</vt:lpstr>
      <vt:lpstr>Structure of Java Application (Continued)</vt:lpstr>
      <vt:lpstr>Structure of Java Application (Continued)</vt:lpstr>
      <vt:lpstr>Structure of Java Application (Continued)</vt:lpstr>
      <vt:lpstr>Structure of Java Application (Continued)</vt:lpstr>
      <vt:lpstr>Structure of Java Application (Continued)</vt:lpstr>
      <vt:lpstr>Structure of Java Application (Continued)</vt:lpstr>
      <vt:lpstr>Structure of Java Application (Continued)</vt:lpstr>
      <vt:lpstr>Structure of Java Application (Continued)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Your Understanding</vt:lpstr>
      <vt:lpstr>Test Your Understanding (Contd.)</vt:lpstr>
      <vt:lpstr>Exercise No. 1</vt:lpstr>
      <vt:lpstr>Exercise No. 2</vt:lpstr>
      <vt:lpstr>Exercise No. 3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Piyali Mandal Dutta</dc:creator>
  <cp:lastModifiedBy>Piyali Mandal Dutta</cp:lastModifiedBy>
  <cp:revision>4</cp:revision>
  <dcterms:created xsi:type="dcterms:W3CDTF">2025-01-29T09:06:03Z</dcterms:created>
  <dcterms:modified xsi:type="dcterms:W3CDTF">2025-03-08T12:35:02Z</dcterms:modified>
</cp:coreProperties>
</file>